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7" r:id="rId2"/>
    <p:sldId id="256" r:id="rId3"/>
    <p:sldId id="257" r:id="rId4"/>
    <p:sldId id="259" r:id="rId5"/>
    <p:sldId id="271" r:id="rId6"/>
    <p:sldId id="260" r:id="rId7"/>
    <p:sldId id="274" r:id="rId8"/>
    <p:sldId id="258" r:id="rId9"/>
    <p:sldId id="261" r:id="rId10"/>
    <p:sldId id="272" r:id="rId11"/>
    <p:sldId id="270" r:id="rId12"/>
    <p:sldId id="262" r:id="rId13"/>
    <p:sldId id="263" r:id="rId14"/>
    <p:sldId id="264" r:id="rId15"/>
    <p:sldId id="266" r:id="rId16"/>
    <p:sldId id="273" r:id="rId17"/>
    <p:sldId id="269" r:id="rId18"/>
    <p:sldId id="265" r:id="rId19"/>
    <p:sldId id="267" r:id="rId20"/>
    <p:sldId id="268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63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02:00:26.4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10355 124 24575,'-155'77'0,"-226"133"0,-229 153-164,-259 194-655,-160 150-164,-77 107 0,-1376 1155-1164,113 131-621,1844-1591 1785,154-137 0,-13 19-691,322-330 2101,51-52-1,13-15 53,138-148 630,359-326-126,469-357-292,395-255-1038,3641-2244-1746,-3535 2512 1110,-291 201 0,-321 191 0,-295 165 0,-234 119 147,-174 88 771,-153 59 82,0 1 0,0-1 0,0 1-1,0-1 1,0 1 0,1 0-1,-1-1 1,0 1 0,0 0-1,0 0 1,0 0 0,0 0 0,0 0-1,1 0 1,-1 0 0,0 1-1,0-1 1,0 0 0,2 1-1,-4 1 16,1 0-1,-1-1 0,0 1 0,0 0 1,0-1-1,0 1 0,0 0 1,0-1-1,0 0 0,-1 1 0,1-1 1,-1 0-1,1 1 0,-3 1 0,-198 157 926,-236 173-94,-164 131-133,-121 123-582,-1581 1355-148,1709-1423-164,125-90-550,116-89 193,107-86-21,169-169 973,-90 128 0,155-193 159,1 0 0,0 1-1,2 0 1,-9 32 1735,29-55-1659,37-26-455,-20 12 126,252-151 646,216-122-244,1990-1049-979,-2020 1110 76,-117 62-593,-317 151 650,335-147-463,-349 155 570,1 1 0,30-6 0,-47 11 0,-1 1 0,1 0 0,-1-1 0,1 1 0,-1 0 0,1 0 0,-1 0 0,1-1 0,0 1 0,-1 0 0,1 0 0,-1 0 0,1 0 0,0 0 0,-1 0 0,1 0 0,-1 0 0,1 0 0,0 1 0,-1-1 0,1 0 0,-1 0 0,1 0 0,-1 1 0,1-1 0,-1 0 0,1 1 0,-1-1 0,1 0 0,-1 1 0,1-1 0,-1 1 0,1-1 0,-1 0 0,0 1 0,1-1 0,-1 1 0,0-1 0,0 1 0,1 0 0,-1-1 0,0 1 0,0-1 0,0 1 0,1-1 0,-1 1 0,0 0 0,0-1 0,0 1 0,0-1 0,0 1 0,0 0 0,0-1 0,-1 1 0,1-1 0,0 1 0,0 0 0,0-1 0,0 1 0,-1-1 0,1 1 0,-14 28 108,-2-1 0,0 0 0,-2-1 0,-29 34 0,23-29-281,-72 93-1927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02:00:26.4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10355 124 24575,'-155'77'0,"-226"133"0,-229 153-164,-259 194-655,-160 150-164,-77 107 0,-1376 1155-1164,113 131-621,1844-1591 1785,154-137 0,-13 19-691,322-330 2101,51-52-1,13-15 53,138-148 630,359-326-126,469-357-292,395-255-1038,3641-2244-1746,-3535 2512 1110,-291 201 0,-321 191 0,-295 165 0,-234 119 147,-174 88 771,-153 59 82,0 1 0,0-1 0,0 1-1,0-1 1,0 1 0,1 0-1,-1-1 1,0 1 0,0 0-1,0 0 1,0 0 0,0 0 0,0 0-1,1 0 1,-1 0 0,0 1-1,0-1 1,0 0 0,2 1-1,-4 1 16,1 0-1,-1-1 0,0 1 0,0 0 1,0-1-1,0 1 0,0 0 1,0-1-1,0 0 0,-1 1 0,1-1 1,-1 0-1,1 1 0,-3 1 0,-198 157 926,-236 173-94,-164 131-133,-121 123-582,-1581 1355-148,1709-1423-164,125-90-550,116-89 193,107-86-21,169-169 973,-90 128 0,155-193 159,1 0 0,0 1-1,2 0 1,-9 32 1735,29-55-1659,37-26-455,-20 12 126,252-151 646,216-122-244,1990-1049-979,-2020 1110 76,-117 62-593,-317 151 650,335-147-463,-349 155 570,1 1 0,30-6 0,-47 11 0,-1 1 0,1 0 0,-1-1 0,1 1 0,-1 0 0,1 0 0,-1 0 0,1-1 0,0 1 0,-1 0 0,1 0 0,-1 0 0,1 0 0,0 0 0,-1 0 0,1 0 0,-1 0 0,1 0 0,0 1 0,-1-1 0,1 0 0,-1 0 0,1 0 0,-1 1 0,1-1 0,-1 0 0,1 1 0,-1-1 0,1 0 0,-1 1 0,1-1 0,-1 1 0,1-1 0,-1 0 0,0 1 0,1-1 0,-1 1 0,0-1 0,0 1 0,1 0 0,-1-1 0,0 1 0,0-1 0,0 1 0,1-1 0,-1 1 0,0 0 0,0-1 0,0 1 0,0-1 0,0 1 0,0 0 0,0-1 0,-1 1 0,1-1 0,0 1 0,0 0 0,0-1 0,0 1 0,-1-1 0,1 1 0,-14 28 108,-2-1 0,0 0 0,-2-1 0,-29 34 0,23-29-281,-72 93-1927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CA3F0-9664-4221-A073-A722FA6534D9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23AF-18FD-4173-BB83-C79BFFBFA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040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923AF-18FD-4173-BB83-C79BFFBFABC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66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D364-FCC3-3D48-A8E5-14758FA44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E8C91-43F4-DBDC-8163-9498D07DE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D240-8584-FCEB-B0E4-69E343C97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0BBB7-555A-36F7-B47A-7FAFEC6E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A0EE3-BE8C-1CCA-1425-89B0F5AA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827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5EC5-3784-A756-415F-B4E463A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103E3-60A6-0251-32B7-E4EA3B45F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42D92-6DDA-36E5-6A00-C678AAB0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61E7B-1916-68FD-D55C-373258BE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AF381-AD80-6953-2FF6-F61D2CE6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0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E610B2-9DAF-F9BC-0EF5-B8CDD1F8BA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EA7C7-86A9-9278-923D-13AA9E908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E5EAA-D32A-5AB1-7B4B-8A240D7AE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FE374-DC14-E3F3-0BFD-0CBA3943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B1926-2C90-6A42-740D-E096523B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08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CC94-1267-2241-A909-F4CA9F8C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5CB2-0C64-AFDB-F09C-FE97BE664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B0053-EE6F-1371-CC40-AAEFA817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3C296-A124-ADBD-86F5-BDCA31FE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FEF3C-8A88-4EEC-81D2-E0F2B690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6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0D09-B091-30BC-8FB2-68F9F3B2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DE500-CB2B-7A39-ED16-087FF0972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31EBC-6576-373D-7FE4-ECDF142D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93EB9-2FCC-0FDB-2C48-47750BA0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B56D0-F7CD-A9D8-1C5A-C87DBDE2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9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0D92D-B79D-6305-BBA0-127D915B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D555-EEE1-5EF3-C9BC-DA0A66B71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5A184-3F01-8442-A784-633A6F57D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AEC1E-C4B0-3ECA-CEAC-18D09F39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5F2FF-4645-AD82-C25E-A969C855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A2698-8D95-BE67-148D-7AF538E7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13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BAC2-CCE0-C024-C48B-BD26BED6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F4FE9-7F98-3A7E-9ADA-5D4C195AF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FFA4-729E-55E8-898B-92CC76FCC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60B65-D0B6-5016-F1E4-971829F40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3F23E-436D-1A5B-CAE0-94D691016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4E6A3-CC0A-4DFC-C7C3-68C9D60A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AE443-B144-72A1-7607-4C73CBB7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31E65-0ED6-9306-5E92-5FADC31D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92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5DDE-86DC-DF59-723E-45A44FBA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4D4C4-C04B-5153-8E22-7FE3C6B9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FE2FA-BB3B-A34C-1565-340D515B8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45CB8-FEFA-F40C-F8ED-A885DA5E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22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A29A7-E6FE-B165-8628-83092A794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A399D-9287-D270-B78F-C59145041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F13CF-69C4-2162-DEC9-96B9F81B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28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500C-F6AD-7886-C722-A626E00E0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C398-2B40-88C5-C646-40D866F02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BD325-9F23-E1C9-780C-9852E7B2C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B9793-0583-9F5C-B081-ADEBA2EE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23B91-21E3-84D6-E62E-113481AD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88D12-93FD-68A3-998E-BB1AEB89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17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BF20-F0A3-D2AF-5885-DCC8B10B2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AABC5-9E8E-2AF1-E400-B887998B7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B4035-ADC5-9BDF-7131-62FC66204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F8D95-797E-8FD8-70C7-06BBAEFF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E202E-53EB-01A1-A502-648BD6A0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201A3-D870-4371-AF65-77EAC34DC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64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78DF65-617B-B13B-65F8-180C436D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1F871-21B7-0E3C-23D8-3E31DE116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9C881-DCC4-98AC-F4E1-8C13569B3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033FD5-6DC5-441B-A5F7-137C825EAC9C}" type="datetimeFigureOut">
              <a:rPr lang="en-IN" smtClean="0"/>
              <a:t>14-11-2025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1D551-2719-C6BF-4AF0-C167DF3363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8105E-C534-6DD2-DDFB-A388AB245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0D7258-A899-4A9A-AE13-FC3FF8C21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62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38500-072C-CF75-BADF-C3CF1650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9AAA577-FD16-6E36-65F7-484EAFFE0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3" r="85479"/>
          <a:stretch>
            <a:fillRect/>
          </a:stretch>
        </p:blipFill>
        <p:spPr bwMode="auto">
          <a:xfrm>
            <a:off x="-419100" y="-23238"/>
            <a:ext cx="12611100" cy="68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B71CC2-313F-CE12-D795-CEB13F9F6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82625" y="-749697"/>
            <a:ext cx="13138150" cy="5558631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>
                    <a:lumMod val="85000"/>
                  </a:schemeClr>
                </a:solidFill>
              </a:rPr>
              <a:t>Lipophilicity prediction</a:t>
            </a:r>
            <a:r>
              <a:rPr lang="en-IN" sz="8800" dirty="0">
                <a:solidFill>
                  <a:schemeClr val="bg1">
                    <a:lumMod val="85000"/>
                  </a:schemeClr>
                </a:solidFill>
              </a:rPr>
              <a:t> ⚗️</a:t>
            </a:r>
            <a:r>
              <a:rPr lang="en-US" sz="8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8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8800" dirty="0">
                <a:solidFill>
                  <a:schemeClr val="bg1">
                    <a:lumMod val="85000"/>
                  </a:schemeClr>
                </a:solidFill>
              </a:rPr>
              <a:t>using ML</a:t>
            </a:r>
            <a:r>
              <a:rPr lang="en-IN" sz="8800" dirty="0">
                <a:solidFill>
                  <a:schemeClr val="bg1">
                    <a:lumMod val="85000"/>
                  </a:schemeClr>
                </a:solidFill>
              </a:rPr>
              <a:t>🖥️🧪</a:t>
            </a:r>
            <a:endParaRPr lang="fr-FR" sz="8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E2DED-E4CE-5EB0-7768-9B143A009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1201738"/>
            <a:ext cx="15138400" cy="1655762"/>
          </a:xfrm>
        </p:spPr>
        <p:txBody>
          <a:bodyPr>
            <a:noAutofit/>
          </a:bodyPr>
          <a:lstStyle/>
          <a:p>
            <a:pPr algn="l"/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9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9B064-306B-1D11-69E1-DA787A056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71AE-5C32-7B2C-3BD0-0471067A6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5B573-FE68-DEA0-22AA-D853D95A75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306597-849A-1298-CE85-065C0F9BADC4}"/>
                  </a:ext>
                </a:extLst>
              </p14:cNvPr>
              <p14:cNvContentPartPr/>
              <p14:nvPr/>
            </p14:nvContentPartPr>
            <p14:xfrm>
              <a:off x="1249664" y="1444676"/>
              <a:ext cx="4517640" cy="2975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306597-849A-1298-CE85-065C0F9BAD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6664" y="1381676"/>
                <a:ext cx="4643280" cy="3100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F20432-AE45-912C-8FC3-D3C2292D8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330" y="0"/>
            <a:ext cx="12237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8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B6BFD-088B-96A0-E17E-D32F539D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A93DE-A918-8CA7-349F-93219FC980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273E9-C4CA-D804-B990-369B864042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9038009-1F5F-3988-CBDF-BE71BE8EF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6"/>
          <a:stretch>
            <a:fillRect/>
          </a:stretch>
        </p:blipFill>
        <p:spPr bwMode="auto">
          <a:xfrm>
            <a:off x="-101600" y="0"/>
            <a:ext cx="1229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26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F95C6-D7F8-BA34-8FFE-03FAFA782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620E-D390-3A13-05F6-3B2EB4599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5C0A6-FE72-C0FC-E186-76C9B69A2C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54341E8-DB94-1304-A0A1-516335CC4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5"/>
          <a:stretch>
            <a:fillRect/>
          </a:stretch>
        </p:blipFill>
        <p:spPr bwMode="auto">
          <a:xfrm>
            <a:off x="0" y="-581026"/>
            <a:ext cx="12192000" cy="74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72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992D1-BFDC-BA67-188F-BD12837F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5BBC-54FD-0CDE-2C32-84D3974D6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6C385-795B-2BE5-1E90-CE51C38E7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40479CA-B6E9-84DE-7EEE-8159D295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8"/>
          <a:stretch>
            <a:fillRect/>
          </a:stretch>
        </p:blipFill>
        <p:spPr bwMode="auto">
          <a:xfrm>
            <a:off x="-101600" y="-1"/>
            <a:ext cx="123952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1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EB037-F4E3-9DF1-4A90-FCEDEFA80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2442-44BC-3D21-7D74-145DBFFC1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890BF-1AAB-5980-5EF3-1CB24718E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B66CBB8-11F6-E627-B954-5AC8D8021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2"/>
          <a:stretch>
            <a:fillRect/>
          </a:stretch>
        </p:blipFill>
        <p:spPr bwMode="auto">
          <a:xfrm>
            <a:off x="0" y="-152400"/>
            <a:ext cx="121920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3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84B00-B2B1-1BB3-5798-A0ECE26A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4919-69C6-63A1-40FE-477848628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FCF52-CC70-3A84-43AF-72784C1BC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3D227D99-766D-D5CA-F004-7E5487D5A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"/>
          <a:stretch>
            <a:fillRect/>
          </a:stretch>
        </p:blipFill>
        <p:spPr bwMode="auto">
          <a:xfrm>
            <a:off x="-228600" y="-444500"/>
            <a:ext cx="12420600" cy="73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0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C76F-F2AE-0B75-3775-66C26323B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7180-7B7E-8AB1-F26E-68BACE751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89100" y="106363"/>
            <a:ext cx="9144000" cy="2387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A55A8-BF51-0B2E-4456-94721EDDE7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948AF2C5-0058-C52E-BC40-AD5875DF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363"/>
            <a:ext cx="5829300" cy="633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2F136A2-2ED0-DD2A-5648-DE56CD3E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341" y="119063"/>
            <a:ext cx="6372659" cy="652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066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57A9D-F45F-B183-66BF-B4742044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B5BC-6DE6-49A6-C109-9D6501110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2D010-120D-DD2B-26A8-970CC7DC4C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4FC31D-44BE-7D26-91CF-A15DEB03E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0"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21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DFE1-CCAA-D205-0D7E-3E510F30D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3B69-E0D2-BFAF-7358-0F8B472CE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BD904-6B21-9F68-98BF-07AA6719C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1376BE0-59AB-0613-627C-AB204386E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13615" r="7157" b="5741"/>
          <a:stretch>
            <a:fillRect/>
          </a:stretch>
        </p:blipFill>
        <p:spPr bwMode="auto">
          <a:xfrm>
            <a:off x="-304801" y="0"/>
            <a:ext cx="124968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74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1C5E-56D5-5583-44DA-4DDBDC56A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EB78-2EB7-54EE-3942-70C6C111D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C42B2-67A9-2E0D-D918-6CA588BDEE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3533D56-E041-2EA4-1607-0378F60E5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>
            <a:fillRect/>
          </a:stretch>
        </p:blipFill>
        <p:spPr bwMode="auto">
          <a:xfrm>
            <a:off x="-139700" y="0"/>
            <a:ext cx="1233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26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31B1-D62B-5FBE-5189-753108710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0A543-043E-06B8-CEF8-657A2D13DC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50ED6F-C4F2-9A3C-6DE8-6184B85FD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96"/>
          <a:stretch>
            <a:fillRect/>
          </a:stretch>
        </p:blipFill>
        <p:spPr bwMode="auto">
          <a:xfrm>
            <a:off x="-130404" y="0"/>
            <a:ext cx="12322404" cy="690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55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B9FD-5A17-38BF-F712-3C15E4460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00B9D-4AC4-2178-FA5D-AF929C367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E9EE6-D2B1-FFCA-BB09-6FA296E7B3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8495F9E-D34D-B356-904C-763AB720B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6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CB829-CF75-321A-9B08-DFE4D6284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1396FAE7-9DD4-30B9-A517-B6BA582E9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3" r="85479"/>
          <a:stretch>
            <a:fillRect/>
          </a:stretch>
        </p:blipFill>
        <p:spPr bwMode="auto">
          <a:xfrm>
            <a:off x="-419100" y="-10538"/>
            <a:ext cx="14909042" cy="70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22090-429A-9F8E-9BA5-243B89BB1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08579" y="-1354137"/>
            <a:ext cx="9144000" cy="238760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Key Citations: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E00E4-1B0C-C402-BF27-8DA2BBCFA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1201738"/>
            <a:ext cx="15138400" cy="1655762"/>
          </a:xfrm>
        </p:spPr>
        <p:txBody>
          <a:bodyPr>
            <a:noAutofit/>
          </a:bodyPr>
          <a:lstStyle/>
          <a:p>
            <a:pPr algn="l"/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Chemprop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 Documentation:</a:t>
            </a:r>
          </a:p>
          <a:p>
            <a:pPr algn="l"/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 https://chemprop.readthedocs.io/en/latest/</a:t>
            </a:r>
          </a:p>
          <a:p>
            <a:pPr algn="l"/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Lipophilicity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Dataset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: </a:t>
            </a:r>
          </a:p>
          <a:p>
            <a:pPr algn="l"/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https://deepchemdata.s3-us-west-1.amazonaws.com/datasets/</a:t>
            </a:r>
          </a:p>
          <a:p>
            <a:pPr algn="l"/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Yang et al. (2019): </a:t>
            </a:r>
          </a:p>
          <a:p>
            <a:pPr algn="l"/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https://pubs.acs.org/doi/10.1021/acs.jcim.9b00237</a:t>
            </a:r>
          </a:p>
          <a:p>
            <a:pPr algn="l"/>
            <a:r>
              <a:rPr lang="fr-FR" sz="3200" dirty="0" err="1">
                <a:solidFill>
                  <a:schemeClr val="bg1">
                    <a:lumMod val="75000"/>
                  </a:schemeClr>
                </a:solidFill>
              </a:rPr>
              <a:t>MoleculeNet</a:t>
            </a:r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: </a:t>
            </a:r>
          </a:p>
          <a:p>
            <a:pPr algn="l"/>
            <a:r>
              <a:rPr lang="fr-FR" sz="3200" dirty="0">
                <a:solidFill>
                  <a:schemeClr val="bg1">
                    <a:lumMod val="75000"/>
                  </a:schemeClr>
                </a:solidFill>
              </a:rPr>
              <a:t>https://moleculenet.org/datasets</a:t>
            </a:r>
          </a:p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8957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CE724-D473-648F-C2EB-B4024EBA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A1B6A17-07D8-C442-9758-4B3395C91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3" r="85479"/>
          <a:stretch>
            <a:fillRect/>
          </a:stretch>
        </p:blipFill>
        <p:spPr bwMode="auto">
          <a:xfrm>
            <a:off x="0" y="-23238"/>
            <a:ext cx="12192000" cy="68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8A746-71C6-C597-D1DF-79EE1BC97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2950" y="1016000"/>
            <a:ext cx="13677900" cy="3276600"/>
          </a:xfrm>
        </p:spPr>
        <p:txBody>
          <a:bodyPr>
            <a:normAutofit/>
          </a:bodyPr>
          <a:lstStyle/>
          <a:p>
            <a:r>
              <a:rPr lang="fr-FR" sz="13800" dirty="0" err="1">
                <a:solidFill>
                  <a:schemeClr val="bg1"/>
                </a:solidFill>
              </a:rPr>
              <a:t>Thankyou</a:t>
            </a:r>
            <a:r>
              <a:rPr lang="en-IN" sz="13800" dirty="0">
                <a:solidFill>
                  <a:schemeClr val="bg1"/>
                </a:solidFill>
              </a:rPr>
              <a:t>👨‍🔬</a:t>
            </a:r>
            <a:endParaRPr lang="fr-FR" sz="13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964EA-CF65-82F6-8738-962349824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1201738"/>
            <a:ext cx="15138400" cy="1655762"/>
          </a:xfrm>
        </p:spPr>
        <p:txBody>
          <a:bodyPr>
            <a:noAutofit/>
          </a:bodyPr>
          <a:lstStyle/>
          <a:p>
            <a:pPr algn="l"/>
            <a:r>
              <a:rPr lang="en-IN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482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F6E7E-E3FE-C76A-E6FD-182078AC3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00F8-6CA5-0F50-F9FE-D4BDFDB61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7B9BB-6317-E191-BEF8-37DEAD1E0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824879-A266-F8BF-6B67-6E384918E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0"/>
          <a:stretch>
            <a:fillRect/>
          </a:stretch>
        </p:blipFill>
        <p:spPr bwMode="auto">
          <a:xfrm>
            <a:off x="-661927" y="-92517"/>
            <a:ext cx="13308464" cy="696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16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A2B03-7B70-D932-FF5E-3EB7FBFEB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520F-9474-2454-4BB6-DB19C10EB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4C50E-24B6-33B4-2665-B38A3D4ABE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2BC087-0899-99B6-40D7-FFA07C20E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8" b="10041"/>
          <a:stretch>
            <a:fillRect/>
          </a:stretch>
        </p:blipFill>
        <p:spPr bwMode="auto">
          <a:xfrm>
            <a:off x="0" y="1"/>
            <a:ext cx="12313861" cy="70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8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84436-EF5C-D40C-B49E-58A81D972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B847-1AE8-0E34-561A-099E9F2F7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52542-A6CC-09B9-4F16-4CB90612C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C637E3F-4AF8-04BA-DC96-1D9E2E63F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b="7215"/>
          <a:stretch>
            <a:fillRect/>
          </a:stretch>
        </p:blipFill>
        <p:spPr bwMode="auto">
          <a:xfrm>
            <a:off x="-562326" y="-152400"/>
            <a:ext cx="13316652" cy="70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03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247B-E67D-C218-A604-1E1965ED9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9F00-CD6B-BAF7-AE69-731224801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9CE88-9C49-1CCC-D852-15FD4E2FAD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C498C9-EB72-767F-2E27-82336B7DC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8" b="6032"/>
          <a:stretch>
            <a:fillRect/>
          </a:stretch>
        </p:blipFill>
        <p:spPr bwMode="auto">
          <a:xfrm>
            <a:off x="0" y="-76311"/>
            <a:ext cx="12290442" cy="701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31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FE52F-CFC5-5A1C-0543-A13B186F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5529-631D-5C6D-2963-8A8C256CEF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D0083-FA91-906C-8999-8B40A1711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DED321F-26A4-FC3A-E413-31704D843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7"/>
          <a:stretch>
            <a:fillRect/>
          </a:stretch>
        </p:blipFill>
        <p:spPr bwMode="auto">
          <a:xfrm>
            <a:off x="0" y="-88900"/>
            <a:ext cx="12192000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9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75580-AC4B-CFF9-F088-1B9A62D31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A90B-F4AC-C1DB-01C8-C087B140F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1D31B-A9F0-FF6B-25AC-1945559D7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696A69-0453-94FC-D204-7109EB434344}"/>
                  </a:ext>
                </a:extLst>
              </p14:cNvPr>
              <p14:cNvContentPartPr/>
              <p14:nvPr/>
            </p14:nvContentPartPr>
            <p14:xfrm>
              <a:off x="1249664" y="1444676"/>
              <a:ext cx="4517640" cy="2975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696A69-0453-94FC-D204-7109EB4343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7024" y="1381676"/>
                <a:ext cx="4643280" cy="3100680"/>
              </a:xfrm>
              <a:prstGeom prst="rect">
                <a:avLst/>
              </a:prstGeom>
            </p:spPr>
          </p:pic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A9D8E637-0CCA-C3E4-020C-1F55EE826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3"/>
          <a:stretch>
            <a:fillRect/>
          </a:stretch>
        </p:blipFill>
        <p:spPr bwMode="auto">
          <a:xfrm>
            <a:off x="0" y="0"/>
            <a:ext cx="12192000" cy="6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5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FA96-B50F-4F80-27B7-B7222C86D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E202-6A19-0F98-3A18-B99A91574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51F32-6FBF-0F9E-5802-C0F72979D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477E451-3F75-701C-C832-564368A74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>
            <a:fillRect/>
          </a:stretch>
        </p:blipFill>
        <p:spPr bwMode="auto">
          <a:xfrm>
            <a:off x="-76201" y="-152399"/>
            <a:ext cx="12268201" cy="717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22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79</Words>
  <Application>Microsoft Office PowerPoint</Application>
  <PresentationFormat>Widescreen</PresentationFormat>
  <Paragraphs>14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Lipophilicity prediction ⚗️  using ML🖥️🧪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Citations:</vt:lpstr>
      <vt:lpstr>Thankyou👨‍🔬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Devesh Kumar Patel</dc:creator>
  <cp:lastModifiedBy>Devesh Kumar Patel</cp:lastModifiedBy>
  <cp:revision>1</cp:revision>
  <dcterms:created xsi:type="dcterms:W3CDTF">2025-11-14T01:56:47Z</dcterms:created>
  <dcterms:modified xsi:type="dcterms:W3CDTF">2025-11-14T03:05:45Z</dcterms:modified>
</cp:coreProperties>
</file>